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79" r:id="rId7"/>
    <p:sldId id="297" r:id="rId8"/>
    <p:sldId id="318" r:id="rId9"/>
    <p:sldId id="319" r:id="rId10"/>
    <p:sldId id="262" r:id="rId11"/>
    <p:sldId id="263" r:id="rId12"/>
    <p:sldId id="328" r:id="rId13"/>
    <p:sldId id="329" r:id="rId14"/>
    <p:sldId id="330" r:id="rId15"/>
    <p:sldId id="331" r:id="rId16"/>
    <p:sldId id="341" r:id="rId17"/>
    <p:sldId id="264" r:id="rId18"/>
    <p:sldId id="310" r:id="rId19"/>
    <p:sldId id="290" r:id="rId20"/>
    <p:sldId id="338" r:id="rId21"/>
    <p:sldId id="265" r:id="rId22"/>
    <p:sldId id="267" r:id="rId23"/>
  </p:sldIdLst>
  <p:sldSz cx="12192000" cy="6858000"/>
  <p:notesSz cx="12192000" cy="6858000"/>
  <p:custDataLst>
    <p:tags r:id="rId2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0" userDrawn="1">
          <p15:clr>
            <a:srgbClr val="A4A3A4"/>
          </p15:clr>
        </p15:guide>
        <p15:guide id="2" pos="2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00"/>
        <p:guide pos="20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10-04T22:20: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350 542,'2'0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4-01-21T19:20: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ignorePressure" value="0"/>
    </inkml:brush>
  </inkml:definitions>
  <inkml:trace contextRef="#ctx0" brushRef="#br0">928 765,'1'4,"1"-1,0 1,-2 0,2-1,-2 0,-3-1,1-5,1 0,-3 1,1-1,1-1,-1 1,0 3,1 4,2-1,0 0,1 0,-1 0,3-1,-1 1,1-1,0-2,-1-3,2 1,-4-1,1 0,0 0,-1 0,2 0,-2 0,0-1,0 1,0 0,0-1,0 1,1 0,-1 7,0-1,0 0,-4-1,4 1,0 0,0 0,0 1,-1-1,1 0,-2 0,2 0,2 0,2-1,-1-1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756135" y="0"/>
            <a:ext cx="374903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hyperlink" Target="https://github.com/RUCAIBox/UniSRec.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8.png"/><Relationship Id="rId6" Type="http://schemas.openxmlformats.org/officeDocument/2006/relationships/tags" Target="../tags/tag5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6" Type="http://schemas.openxmlformats.org/officeDocument/2006/relationships/tags" Target="../tags/tag5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tags" Target="../tags/tag55.xml"/><Relationship Id="rId7" Type="http://schemas.openxmlformats.org/officeDocument/2006/relationships/image" Target="../media/image50.png"/><Relationship Id="rId6" Type="http://schemas.openxmlformats.org/officeDocument/2006/relationships/tags" Target="../tags/tag5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2.png"/><Relationship Id="rId10" Type="http://schemas.openxmlformats.org/officeDocument/2006/relationships/tags" Target="../tags/tag56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tags" Target="../tags/tag58.xml"/><Relationship Id="rId7" Type="http://schemas.openxmlformats.org/officeDocument/2006/relationships/image" Target="../media/image53.png"/><Relationship Id="rId6" Type="http://schemas.openxmlformats.org/officeDocument/2006/relationships/tags" Target="../tags/tag5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55.png"/><Relationship Id="rId10" Type="http://schemas.openxmlformats.org/officeDocument/2006/relationships/tags" Target="../tags/tag59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7.png"/><Relationship Id="rId6" Type="http://schemas.openxmlformats.org/officeDocument/2006/relationships/tags" Target="../tags/tag6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6" Type="http://schemas.openxmlformats.org/officeDocument/2006/relationships/tags" Target="../tags/tag6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63.xml"/><Relationship Id="rId7" Type="http://schemas.openxmlformats.org/officeDocument/2006/relationships/image" Target="../media/image59.png"/><Relationship Id="rId6" Type="http://schemas.openxmlformats.org/officeDocument/2006/relationships/tags" Target="../tags/tag6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3.png"/><Relationship Id="rId6" Type="http://schemas.openxmlformats.org/officeDocument/2006/relationships/tags" Target="../tags/tag6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6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3.xml"/><Relationship Id="rId7" Type="http://schemas.openxmlformats.org/officeDocument/2006/relationships/image" Target="../media/image13.png"/><Relationship Id="rId6" Type="http://schemas.openxmlformats.org/officeDocument/2006/relationships/customXml" Target="../ink/ink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6.png"/><Relationship Id="rId12" Type="http://schemas.openxmlformats.org/officeDocument/2006/relationships/customXml" Target="../ink/ink2.xml"/><Relationship Id="rId11" Type="http://schemas.openxmlformats.org/officeDocument/2006/relationships/image" Target="../media/image15.png"/><Relationship Id="rId10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5.xml"/><Relationship Id="rId25" Type="http://schemas.openxmlformats.org/officeDocument/2006/relationships/image" Target="../media/image23.png"/><Relationship Id="rId24" Type="http://schemas.openxmlformats.org/officeDocument/2006/relationships/tags" Target="../tags/tag17.xml"/><Relationship Id="rId23" Type="http://schemas.openxmlformats.org/officeDocument/2006/relationships/image" Target="../media/image22.png"/><Relationship Id="rId22" Type="http://schemas.openxmlformats.org/officeDocument/2006/relationships/tags" Target="../tags/tag16.xml"/><Relationship Id="rId21" Type="http://schemas.openxmlformats.org/officeDocument/2006/relationships/image" Target="../media/image21.png"/><Relationship Id="rId20" Type="http://schemas.openxmlformats.org/officeDocument/2006/relationships/tags" Target="../tags/tag15.xml"/><Relationship Id="rId2" Type="http://schemas.openxmlformats.org/officeDocument/2006/relationships/image" Target="../media/image2.png"/><Relationship Id="rId19" Type="http://schemas.openxmlformats.org/officeDocument/2006/relationships/image" Target="../media/image20.png"/><Relationship Id="rId18" Type="http://schemas.openxmlformats.org/officeDocument/2006/relationships/tags" Target="../tags/tag14.xml"/><Relationship Id="rId17" Type="http://schemas.openxmlformats.org/officeDocument/2006/relationships/image" Target="../media/image19.png"/><Relationship Id="rId16" Type="http://schemas.openxmlformats.org/officeDocument/2006/relationships/tags" Target="../tags/tag13.xml"/><Relationship Id="rId15" Type="http://schemas.openxmlformats.org/officeDocument/2006/relationships/image" Target="../media/image18.png"/><Relationship Id="rId14" Type="http://schemas.openxmlformats.org/officeDocument/2006/relationships/tags" Target="../tags/tag12.xml"/><Relationship Id="rId13" Type="http://schemas.openxmlformats.org/officeDocument/2006/relationships/image" Target="../media/image17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5.xml"/><Relationship Id="rId25" Type="http://schemas.openxmlformats.org/officeDocument/2006/relationships/tags" Target="../tags/tag29.xml"/><Relationship Id="rId24" Type="http://schemas.openxmlformats.org/officeDocument/2006/relationships/image" Target="../media/image31.png"/><Relationship Id="rId23" Type="http://schemas.openxmlformats.org/officeDocument/2006/relationships/tags" Target="../tags/tag28.xml"/><Relationship Id="rId22" Type="http://schemas.openxmlformats.org/officeDocument/2006/relationships/tags" Target="../tags/tag27.xml"/><Relationship Id="rId21" Type="http://schemas.openxmlformats.org/officeDocument/2006/relationships/image" Target="../media/image30.png"/><Relationship Id="rId20" Type="http://schemas.openxmlformats.org/officeDocument/2006/relationships/tags" Target="../tags/tag26.xml"/><Relationship Id="rId2" Type="http://schemas.openxmlformats.org/officeDocument/2006/relationships/image" Target="../media/image2.png"/><Relationship Id="rId19" Type="http://schemas.openxmlformats.org/officeDocument/2006/relationships/image" Target="../media/image29.png"/><Relationship Id="rId18" Type="http://schemas.openxmlformats.org/officeDocument/2006/relationships/tags" Target="../tags/tag25.xml"/><Relationship Id="rId17" Type="http://schemas.openxmlformats.org/officeDocument/2006/relationships/image" Target="../media/image28.png"/><Relationship Id="rId16" Type="http://schemas.openxmlformats.org/officeDocument/2006/relationships/tags" Target="../tags/tag24.xml"/><Relationship Id="rId15" Type="http://schemas.openxmlformats.org/officeDocument/2006/relationships/image" Target="../media/image27.png"/><Relationship Id="rId14" Type="http://schemas.openxmlformats.org/officeDocument/2006/relationships/tags" Target="../tags/tag23.xml"/><Relationship Id="rId13" Type="http://schemas.openxmlformats.org/officeDocument/2006/relationships/image" Target="../media/image26.png"/><Relationship Id="rId12" Type="http://schemas.openxmlformats.org/officeDocument/2006/relationships/tags" Target="../tags/tag22.xml"/><Relationship Id="rId11" Type="http://schemas.openxmlformats.org/officeDocument/2006/relationships/image" Target="../media/image25.png"/><Relationship Id="rId10" Type="http://schemas.openxmlformats.org/officeDocument/2006/relationships/tags" Target="../tags/tag2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36.png"/><Relationship Id="rId17" Type="http://schemas.openxmlformats.org/officeDocument/2006/relationships/tags" Target="../tags/tag36.xml"/><Relationship Id="rId16" Type="http://schemas.openxmlformats.org/officeDocument/2006/relationships/image" Target="../media/image35.png"/><Relationship Id="rId15" Type="http://schemas.openxmlformats.org/officeDocument/2006/relationships/tags" Target="../tags/tag35.xml"/><Relationship Id="rId14" Type="http://schemas.openxmlformats.org/officeDocument/2006/relationships/image" Target="../media/image34.png"/><Relationship Id="rId13" Type="http://schemas.openxmlformats.org/officeDocument/2006/relationships/tags" Target="../tags/tag34.xml"/><Relationship Id="rId12" Type="http://schemas.openxmlformats.org/officeDocument/2006/relationships/image" Target="../media/image33.png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8" Type="http://schemas.openxmlformats.org/officeDocument/2006/relationships/slideLayout" Target="../slideLayouts/slideLayout5.xml"/><Relationship Id="rId27" Type="http://schemas.openxmlformats.org/officeDocument/2006/relationships/tags" Target="../tags/tag49.xml"/><Relationship Id="rId26" Type="http://schemas.openxmlformats.org/officeDocument/2006/relationships/image" Target="../media/image43.png"/><Relationship Id="rId25" Type="http://schemas.openxmlformats.org/officeDocument/2006/relationships/tags" Target="../tags/tag48.xml"/><Relationship Id="rId24" Type="http://schemas.openxmlformats.org/officeDocument/2006/relationships/tags" Target="../tags/tag47.xml"/><Relationship Id="rId23" Type="http://schemas.openxmlformats.org/officeDocument/2006/relationships/image" Target="../media/image42.png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image" Target="../media/image41.png"/><Relationship Id="rId2" Type="http://schemas.openxmlformats.org/officeDocument/2006/relationships/image" Target="../media/image2.png"/><Relationship Id="rId19" Type="http://schemas.openxmlformats.org/officeDocument/2006/relationships/tags" Target="../tags/tag44.xml"/><Relationship Id="rId18" Type="http://schemas.openxmlformats.org/officeDocument/2006/relationships/image" Target="../media/image40.png"/><Relationship Id="rId17" Type="http://schemas.openxmlformats.org/officeDocument/2006/relationships/tags" Target="../tags/tag43.xml"/><Relationship Id="rId16" Type="http://schemas.openxmlformats.org/officeDocument/2006/relationships/image" Target="../media/image39.png"/><Relationship Id="rId15" Type="http://schemas.openxmlformats.org/officeDocument/2006/relationships/tags" Target="../tags/tag42.xml"/><Relationship Id="rId14" Type="http://schemas.openxmlformats.org/officeDocument/2006/relationships/image" Target="../media/image38.png"/><Relationship Id="rId13" Type="http://schemas.openxmlformats.org/officeDocument/2006/relationships/tags" Target="../tags/tag41.xml"/><Relationship Id="rId12" Type="http://schemas.openxmlformats.org/officeDocument/2006/relationships/image" Target="../media/image37.png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6" Type="http://schemas.openxmlformats.org/officeDocument/2006/relationships/tags" Target="../tags/tag5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6" Type="http://schemas.openxmlformats.org/officeDocument/2006/relationships/tags" Target="../tags/tag5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120" y="5742432"/>
            <a:ext cx="827532" cy="827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205095" y="6151880"/>
            <a:ext cx="5380990" cy="58483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Times New Roman" panose="02020603050405020304"/>
                <a:cs typeface="Times New Roman" panose="02020603050405020304"/>
              </a:rPr>
              <a:t>CIKM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202</a:t>
            </a:r>
            <a:r>
              <a:rPr lang="en-US" sz="18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287270">
              <a:lnSpc>
                <a:spcPct val="100000"/>
              </a:lnSpc>
              <a:spcBef>
                <a:spcPts val="1275"/>
              </a:spcBef>
            </a:pPr>
            <a:r>
              <a:rPr lang="en-US" sz="1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                   </a:t>
            </a:r>
            <a:r>
              <a:rPr sz="1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Reported by </a:t>
            </a:r>
            <a:r>
              <a:rPr lang="en-US" sz="1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Min</a:t>
            </a:r>
            <a:r>
              <a:rPr sz="1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qin</a:t>
            </a:r>
            <a:r>
              <a:rPr sz="16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6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16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33800" y="5673090"/>
            <a:ext cx="4978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code:</a:t>
            </a:r>
            <a:r>
              <a:rPr lang="en-US" altLang="zh-CN">
                <a:hlinkClick r:id="rId6" action="ppaction://hlinkfile"/>
              </a:rPr>
              <a:t>  https://github.com/juyongjiang/AdaMCT.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09855" y="723265"/>
            <a:ext cx="12082145" cy="969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AdaMCT: Adaptive Mixture of CNN-Transformer for Sequential</a:t>
            </a:r>
            <a:endParaRPr sz="2800" b="1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Recommendation</a:t>
            </a:r>
            <a:endParaRPr sz="2800" b="1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9120" y="1720215"/>
            <a:ext cx="11094720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93793" y="620141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19400" y="1905000"/>
            <a:ext cx="6711315" cy="4692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93793" y="620141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71800" y="2286000"/>
            <a:ext cx="6737985" cy="38652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93793" y="620141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2162175"/>
            <a:ext cx="3997325" cy="3058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38600" y="2162175"/>
            <a:ext cx="4122420" cy="30924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23860" y="2108200"/>
            <a:ext cx="4168140" cy="3112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93793" y="620141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52800" y="1633220"/>
            <a:ext cx="5664835" cy="2510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81000" y="4250690"/>
            <a:ext cx="5273675" cy="2441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727825" y="4251325"/>
            <a:ext cx="5349875" cy="24745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12216765" cy="4008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00778" y="647446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81000" y="2590800"/>
            <a:ext cx="11603355" cy="3601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93793" y="620141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400" y="2209800"/>
            <a:ext cx="11292840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00778" y="647446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200" y="1901825"/>
            <a:ext cx="5748655" cy="4749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47385" y="2058670"/>
            <a:ext cx="6444615" cy="4384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9866" y="3700267"/>
            <a:ext cx="1589502" cy="168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6403" y="3014472"/>
            <a:ext cx="2332481" cy="115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93334" y="3181299"/>
            <a:ext cx="16630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93793" y="620141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2200" y="1633220"/>
            <a:ext cx="7045960" cy="519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8418" y="1165855"/>
            <a:ext cx="2788305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7784" y="480059"/>
            <a:ext cx="345262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05350" y="647446"/>
            <a:ext cx="27819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5685" y="3288665"/>
            <a:ext cx="5589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t>(2)</a:t>
            </a:r>
            <a:r>
              <a:rPr lang="en-US"/>
              <a:t> </a:t>
            </a:r>
            <a:r>
              <a:t>How to integrate the short-term</a:t>
            </a:r>
            <a:r>
              <a:rPr lang="en-US"/>
              <a:t> </a:t>
            </a:r>
            <a:r>
              <a:t>and long-term preferences effectively?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15685" y="2312035"/>
            <a:ext cx="5880735" cy="642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>
                <a:sym typeface="+mn-ea"/>
              </a:rPr>
              <a:t>(1)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How can long-term and short-term preferences be modeled conjointly?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2057400"/>
            <a:ext cx="5939155" cy="42964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06160" y="4420235"/>
            <a:ext cx="6205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(3) </a:t>
            </a:r>
            <a:r>
              <a:rPr lang="zh-CN" altLang="en-US"/>
              <a:t>How can multiple relevant items be considered</a:t>
            </a:r>
            <a:r>
              <a:rPr lang="en-US" altLang="zh-CN"/>
              <a:t> </a:t>
            </a:r>
            <a:r>
              <a:rPr lang="zh-CN" altLang="en-US"/>
              <a:t>concurrently</a:t>
            </a:r>
            <a:endParaRPr lang="zh-CN" altLang="en-US"/>
          </a:p>
          <a:p>
            <a:r>
              <a:rPr lang="zh-CN" altLang="en-US"/>
              <a:t>in long-term and short-term preference modeling?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9866" y="3700267"/>
            <a:ext cx="1589502" cy="168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6403" y="3014472"/>
            <a:ext cx="2332481" cy="115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093334" y="3181299"/>
            <a:ext cx="16630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" y="1524000"/>
            <a:ext cx="1161288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1638" y="979878"/>
            <a:ext cx="1046437" cy="1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72100" y="562355"/>
            <a:ext cx="1443990" cy="701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75553" y="662178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15" name="墨迹 14"/>
              <p14:cNvContentPartPr/>
              <p14:nvPr/>
            </p14:nvContentPartPr>
            <p14:xfrm>
              <a:off x="2222500" y="3441700"/>
              <a:ext cx="12700" cy="3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7"/>
            </p:blipFill>
            <p:spPr>
              <a:xfrm>
                <a:off x="2222500" y="3441700"/>
                <a:ext cx="12700" cy="360"/>
              </a:xfrm>
              <a:prstGeom prst="rect"/>
            </p:spPr>
          </p:pic>
        </mc:Fallback>
      </mc:AlternateContent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5150" y="1055370"/>
            <a:ext cx="11291570" cy="53790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95600" y="6477000"/>
            <a:ext cx="6294120" cy="320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1" name="墨迹 10"/>
              <p14:cNvContentPartPr/>
              <p14:nvPr/>
            </p14:nvContentPartPr>
            <p14:xfrm>
              <a:off x="5791200" y="4762500"/>
              <a:ext cx="158750" cy="2730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3"/>
            </p:blipFill>
            <p:spPr>
              <a:xfrm>
                <a:off x="5791200" y="4762500"/>
                <a:ext cx="158750" cy="27305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1638" y="979878"/>
            <a:ext cx="1046437" cy="1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72100" y="562355"/>
            <a:ext cx="1443990" cy="701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75553" y="662178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1749405" y="3267710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(3)</a:t>
            </a:r>
            <a:endParaRPr lang="en-US" altLang="zh-CN" sz="1600"/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1712575" y="1430655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(1)</a:t>
            </a:r>
            <a:endParaRPr lang="en-US" altLang="zh-CN" sz="1600"/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11712575" y="2362200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(2)</a:t>
            </a:r>
            <a:endParaRPr lang="en-US" altLang="zh-CN" sz="1600"/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11734800" y="4822190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(4)</a:t>
            </a:r>
            <a:endParaRPr lang="en-US" altLang="zh-CN" sz="1600"/>
          </a:p>
        </p:txBody>
      </p:sp>
      <p:sp>
        <p:nvSpPr>
          <p:cNvPr id="35" name="文本框 34"/>
          <p:cNvSpPr txBox="1"/>
          <p:nvPr>
            <p:custDataLst>
              <p:tags r:id="rId10"/>
            </p:custDataLst>
          </p:nvPr>
        </p:nvSpPr>
        <p:spPr>
          <a:xfrm>
            <a:off x="11740515" y="5486400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(5)</a:t>
            </a:r>
            <a:endParaRPr lang="en-US" altLang="zh-CN" sz="1600"/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11734800" y="6309995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(6)</a:t>
            </a:r>
            <a:endParaRPr lang="en-US" altLang="zh-CN" sz="16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81000" y="1371600"/>
            <a:ext cx="3497580" cy="4724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t="-12705" r="1373"/>
          <a:stretch>
            <a:fillRect/>
          </a:stretch>
        </p:blipFill>
        <p:spPr>
          <a:xfrm>
            <a:off x="4876800" y="1371600"/>
            <a:ext cx="6019800" cy="523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884420" y="2193925"/>
            <a:ext cx="6096000" cy="4267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876800" y="2826385"/>
            <a:ext cx="5143500" cy="18059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884420" y="4632325"/>
            <a:ext cx="4671060" cy="7162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808855" y="5410200"/>
            <a:ext cx="5973445" cy="4349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884420" y="6057900"/>
            <a:ext cx="38938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1638" y="979878"/>
            <a:ext cx="1046437" cy="1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72100" y="562355"/>
            <a:ext cx="1443990" cy="701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75553" y="662178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20000" y="2165616"/>
            <a:ext cx="563118" cy="332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1772265" y="3848735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(9)</a:t>
            </a:r>
            <a:endParaRPr lang="en-US" altLang="zh-CN" sz="1600"/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11811000" y="1524000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(7)</a:t>
            </a:r>
            <a:endParaRPr lang="en-US" altLang="zh-CN" sz="1600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11788775" y="2590800"/>
            <a:ext cx="40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(8)</a:t>
            </a:r>
            <a:endParaRPr lang="en-US" altLang="zh-CN" sz="1600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6200" y="1371600"/>
            <a:ext cx="3621405" cy="4873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181600" y="1505585"/>
            <a:ext cx="5760720" cy="4419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143500" y="2310765"/>
            <a:ext cx="5951220" cy="49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257800" y="2825750"/>
            <a:ext cx="5722620" cy="4114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181600" y="3810000"/>
            <a:ext cx="5021580" cy="4343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5143500" y="4724400"/>
            <a:ext cx="3192780" cy="44196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2"/>
            </p:custDataLst>
          </p:nvPr>
        </p:nvSpPr>
        <p:spPr>
          <a:xfrm>
            <a:off x="11696065" y="4800600"/>
            <a:ext cx="485775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/>
              <a:t>(10)</a:t>
            </a:r>
            <a:endParaRPr lang="en-US" altLang="zh-CN" sz="16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143500" y="5593715"/>
            <a:ext cx="6454140" cy="426720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11720830" y="5683250"/>
            <a:ext cx="471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(11)</a:t>
            </a:r>
            <a:endParaRPr lang="en-US" altLang="zh-CN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1638" y="979878"/>
            <a:ext cx="1046437" cy="1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72100" y="562355"/>
            <a:ext cx="1443990" cy="701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75553" y="662178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48600" y="2165616"/>
            <a:ext cx="563118" cy="332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51647" y="1839455"/>
            <a:ext cx="560070" cy="535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1705590" y="4724400"/>
            <a:ext cx="454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(14)</a:t>
            </a:r>
            <a:endParaRPr lang="en-US" altLang="zh-CN" sz="1600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1636375" y="2438400"/>
            <a:ext cx="4857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(12)</a:t>
            </a:r>
            <a:endParaRPr lang="en-US" altLang="zh-CN" sz="1600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11650980" y="3564255"/>
            <a:ext cx="471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(13)</a:t>
            </a:r>
            <a:endParaRPr lang="en-US" altLang="zh-CN" sz="16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52400" y="1143000"/>
            <a:ext cx="3703320" cy="5257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105400" y="2504440"/>
            <a:ext cx="3314700" cy="4648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81600" y="3505200"/>
            <a:ext cx="4556760" cy="3962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181600" y="4419600"/>
            <a:ext cx="554736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586084" y="25399"/>
            <a:ext cx="1452245" cy="53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1655"/>
              </a:lnSpc>
              <a:spcBef>
                <a:spcPts val="100"/>
              </a:spcBef>
            </a:pPr>
            <a:r>
              <a:rPr sz="1400" spc="3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200"/>
              </a:lnSpc>
              <a:spcBef>
                <a:spcPts val="15"/>
              </a:spcBef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  Artificial</a:t>
            </a:r>
            <a:r>
              <a:rPr sz="1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1638" y="979878"/>
            <a:ext cx="1046437" cy="1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72100" y="562355"/>
            <a:ext cx="1443990" cy="701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75553" y="662178"/>
            <a:ext cx="1042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hod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48600" y="2165616"/>
            <a:ext cx="563118" cy="332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51647" y="1839455"/>
            <a:ext cx="560070" cy="535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1703050" y="4114800"/>
            <a:ext cx="495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(17)</a:t>
            </a:r>
            <a:endParaRPr lang="en-US" altLang="zh-CN" sz="1600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1696065" y="2209800"/>
            <a:ext cx="495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(15)</a:t>
            </a:r>
            <a:endParaRPr lang="en-US" altLang="zh-CN" sz="1600"/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11703050" y="3200400"/>
            <a:ext cx="5022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(16)</a:t>
            </a:r>
            <a:endParaRPr lang="en-US" altLang="zh-CN" sz="16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6200" y="1905000"/>
            <a:ext cx="6278245" cy="19234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53200" y="2209800"/>
            <a:ext cx="436626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629400" y="3063240"/>
            <a:ext cx="3749040" cy="716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105400" y="4060825"/>
            <a:ext cx="6126480" cy="4495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029200" y="4800600"/>
            <a:ext cx="4373880" cy="44958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11703050" y="4800600"/>
            <a:ext cx="495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(18)</a:t>
            </a:r>
            <a:endParaRPr lang="en-US" altLang="zh-CN" sz="1600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105400" y="5486400"/>
            <a:ext cx="5219700" cy="449580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11696700" y="5486400"/>
            <a:ext cx="495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(19)</a:t>
            </a:r>
            <a:endParaRPr lang="en-US" altLang="zh-CN" sz="160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5105400" y="6176010"/>
            <a:ext cx="5943600" cy="617220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11703050" y="6175375"/>
            <a:ext cx="4953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(20)</a:t>
            </a:r>
            <a:endParaRPr lang="en-US" altLang="zh-CN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00778" y="647446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0" y="2590800"/>
            <a:ext cx="6838950" cy="25793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09" y="39144"/>
            <a:ext cx="11377295" cy="5187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ts val="1365"/>
              </a:lnSpc>
              <a:spcBef>
                <a:spcPts val="370"/>
              </a:spcBef>
              <a:tabLst>
                <a:tab pos="10318750" algn="l"/>
              </a:tabLst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5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	</a:t>
            </a:r>
            <a:r>
              <a:rPr sz="2100" spc="577" baseline="14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100" baseline="140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05"/>
              </a:lnSpc>
              <a:tabLst>
                <a:tab pos="9949815" algn="l"/>
              </a:tabLst>
            </a:pPr>
            <a:r>
              <a:rPr sz="1800" spc="-15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800" spc="-22" baseline="-280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Technology	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Advanced Technique</a:t>
            </a:r>
            <a:r>
              <a:rPr sz="1000" spc="-8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  <a:p>
            <a:pPr marR="146685" algn="r">
              <a:lnSpc>
                <a:spcPts val="1180"/>
              </a:lnSpc>
            </a:pPr>
            <a:r>
              <a:rPr sz="10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Artificial</a:t>
            </a:r>
            <a:r>
              <a:rPr sz="1000" spc="27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Intelligence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8236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609" y="98806"/>
            <a:ext cx="160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Chongqing</a:t>
            </a:r>
            <a:r>
              <a:rPr sz="1200" spc="-114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University  </a:t>
            </a:r>
            <a:r>
              <a:rPr sz="1200" spc="-10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spc="-2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15" dirty="0">
                <a:solidFill>
                  <a:srgbClr val="D9D9D9"/>
                </a:solidFill>
                <a:latin typeface="微软雅黑" panose="020B0503020204020204" charset="-122"/>
                <a:cs typeface="微软雅黑" panose="020B0503020204020204" charset="-122"/>
              </a:rPr>
              <a:t>Technology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3700" y="1165855"/>
            <a:ext cx="2791651" cy="1735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63211" y="480059"/>
            <a:ext cx="3460241" cy="1152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00778" y="647446"/>
            <a:ext cx="278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6550" y="1828800"/>
            <a:ext cx="11774805" cy="49644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COMMONDATA" val="eyJoZGlkIjoiNmY2NmRiZTM0OTc1OGRiY2ZhYWMxZTk2YjgwZjdjYWEifQ=="/>
  <p:tag name="KSO_WPP_MARK_KEY" val="28b7fb54-a929-4f33-b437-f23b8ebbc9e8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3367</Words>
  <Application>WPS 演示</Application>
  <PresentationFormat>On-screen Show (4:3)</PresentationFormat>
  <Paragraphs>232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饮尽风尘不谈过往</cp:lastModifiedBy>
  <cp:revision>549</cp:revision>
  <dcterms:created xsi:type="dcterms:W3CDTF">2022-09-14T08:01:00Z</dcterms:created>
  <dcterms:modified xsi:type="dcterms:W3CDTF">2024-01-21T11:20:38Z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2022-09-26T00:00:00Z</vt:filetime>
  </property>
  <property fmtid="{D5CDD505-2E9C-101B-9397-08002B2CF9AE}" pid="5" name="ICV">
    <vt:lpwstr>1D3AC6EE19CF429FA6E6A05847E96CE1</vt:lpwstr>
  </property>
  <property fmtid="{D5CDD505-2E9C-101B-9397-08002B2CF9AE}" pid="6" name="KSOProductBuildVer">
    <vt:lpwstr>2052-12.1.0.16120</vt:lpwstr>
  </property>
</Properties>
</file>